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7B6A2-0964-415F-AEBF-B1D6143C8F33}" v="16" dt="2024-12-06T05:13:19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/>
    <p:restoredTop sz="94648"/>
  </p:normalViewPr>
  <p:slideViewPr>
    <p:cSldViewPr snapToGrid="0">
      <p:cViewPr varScale="1">
        <p:scale>
          <a:sx n="69" d="100"/>
          <a:sy n="69" d="100"/>
        </p:scale>
        <p:origin x="3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緑川 顕史" userId="f316bbe7-f543-414e-b776-45571a9d14c3" providerId="ADAL" clId="{5087B6A2-0964-415F-AEBF-B1D6143C8F33}"/>
    <pc:docChg chg="undo custSel addSld delSld modSld">
      <pc:chgData name="緑川 顕史" userId="f316bbe7-f543-414e-b776-45571a9d14c3" providerId="ADAL" clId="{5087B6A2-0964-415F-AEBF-B1D6143C8F33}" dt="2024-12-06T05:13:48.870" v="59" actId="34135"/>
      <pc:docMkLst>
        <pc:docMk/>
      </pc:docMkLst>
      <pc:sldChg chg="addSp delSp modSp mod">
        <pc:chgData name="緑川 顕史" userId="f316bbe7-f543-414e-b776-45571a9d14c3" providerId="ADAL" clId="{5087B6A2-0964-415F-AEBF-B1D6143C8F33}" dt="2024-12-06T05:13:48.870" v="59" actId="34135"/>
        <pc:sldMkLst>
          <pc:docMk/>
          <pc:sldMk cId="572200379" sldId="256"/>
        </pc:sldMkLst>
        <pc:spChg chg="add del mod">
          <ac:chgData name="緑川 顕史" userId="f316bbe7-f543-414e-b776-45571a9d14c3" providerId="ADAL" clId="{5087B6A2-0964-415F-AEBF-B1D6143C8F33}" dt="2024-12-06T05:06:54.202" v="23" actId="478"/>
          <ac:spMkLst>
            <pc:docMk/>
            <pc:sldMk cId="572200379" sldId="256"/>
            <ac:spMk id="5" creationId="{55044D29-35C7-2C5B-4A31-9506484B1BF5}"/>
          </ac:spMkLst>
        </pc:spChg>
        <pc:graphicFrameChg chg="add del mod">
          <ac:chgData name="緑川 顕史" userId="f316bbe7-f543-414e-b776-45571a9d14c3" providerId="ADAL" clId="{5087B6A2-0964-415F-AEBF-B1D6143C8F33}" dt="2024-12-06T05:05:26.623" v="15" actId="478"/>
          <ac:graphicFrameMkLst>
            <pc:docMk/>
            <pc:sldMk cId="572200379" sldId="256"/>
            <ac:graphicFrameMk id="2" creationId="{43994C77-344B-2821-9891-5851C75ADC77}"/>
          </ac:graphicFrameMkLst>
        </pc:graphicFrameChg>
        <pc:graphicFrameChg chg="add del mod ord">
          <ac:chgData name="緑川 顕史" userId="f316bbe7-f543-414e-b776-45571a9d14c3" providerId="ADAL" clId="{5087B6A2-0964-415F-AEBF-B1D6143C8F33}" dt="2024-12-06T05:08:19.801" v="30" actId="478"/>
          <ac:graphicFrameMkLst>
            <pc:docMk/>
            <pc:sldMk cId="572200379" sldId="256"/>
            <ac:graphicFrameMk id="6" creationId="{462CADEE-83F5-5920-38AD-944823F39AEB}"/>
          </ac:graphicFrameMkLst>
        </pc:graphicFrameChg>
        <pc:picChg chg="add del mod">
          <ac:chgData name="緑川 顕史" userId="f316bbe7-f543-414e-b776-45571a9d14c3" providerId="ADAL" clId="{5087B6A2-0964-415F-AEBF-B1D6143C8F33}" dt="2024-12-06T05:05:52.343" v="17" actId="478"/>
          <ac:picMkLst>
            <pc:docMk/>
            <pc:sldMk cId="572200379" sldId="256"/>
            <ac:picMk id="4" creationId="{D0B35243-BC3A-A324-9E77-91B080AD8631}"/>
          </ac:picMkLst>
        </pc:picChg>
        <pc:picChg chg="del">
          <ac:chgData name="緑川 顕史" userId="f316bbe7-f543-414e-b776-45571a9d14c3" providerId="ADAL" clId="{5087B6A2-0964-415F-AEBF-B1D6143C8F33}" dt="2024-12-06T05:04:35.426" v="0" actId="478"/>
          <ac:picMkLst>
            <pc:docMk/>
            <pc:sldMk cId="572200379" sldId="256"/>
            <ac:picMk id="7" creationId="{58937A29-E7BA-3902-0079-48A321CCDCC3}"/>
          </ac:picMkLst>
        </pc:picChg>
        <pc:picChg chg="add mod ord">
          <ac:chgData name="緑川 顕史" userId="f316bbe7-f543-414e-b776-45571a9d14c3" providerId="ADAL" clId="{5087B6A2-0964-415F-AEBF-B1D6143C8F33}" dt="2024-12-06T05:13:48.870" v="59" actId="34135"/>
          <ac:picMkLst>
            <pc:docMk/>
            <pc:sldMk cId="572200379" sldId="256"/>
            <ac:picMk id="10" creationId="{BB3BA538-8353-CF22-DEDF-52EE1798396A}"/>
          </ac:picMkLst>
        </pc:picChg>
      </pc:sldChg>
      <pc:sldChg chg="addSp delSp modSp mod">
        <pc:chgData name="緑川 顕史" userId="f316bbe7-f543-414e-b776-45571a9d14c3" providerId="ADAL" clId="{5087B6A2-0964-415F-AEBF-B1D6143C8F33}" dt="2024-12-06T05:13:45.376" v="58" actId="34135"/>
        <pc:sldMkLst>
          <pc:docMk/>
          <pc:sldMk cId="3524679507" sldId="257"/>
        </pc:sldMkLst>
        <pc:picChg chg="add mod">
          <ac:chgData name="緑川 顕史" userId="f316bbe7-f543-414e-b776-45571a9d14c3" providerId="ADAL" clId="{5087B6A2-0964-415F-AEBF-B1D6143C8F33}" dt="2024-12-06T05:13:45.376" v="58" actId="34135"/>
          <ac:picMkLst>
            <pc:docMk/>
            <pc:sldMk cId="3524679507" sldId="257"/>
            <ac:picMk id="3" creationId="{9F37FABB-82BF-D644-002D-32056755341F}"/>
          </ac:picMkLst>
        </pc:picChg>
        <pc:picChg chg="del">
          <ac:chgData name="緑川 顕史" userId="f316bbe7-f543-414e-b776-45571a9d14c3" providerId="ADAL" clId="{5087B6A2-0964-415F-AEBF-B1D6143C8F33}" dt="2024-12-06T05:04:38.441" v="1" actId="478"/>
          <ac:picMkLst>
            <pc:docMk/>
            <pc:sldMk cId="3524679507" sldId="257"/>
            <ac:picMk id="7" creationId="{9E2AC0DF-0E02-5AD2-D4F3-BC6FD25B131E}"/>
          </ac:picMkLst>
        </pc:picChg>
      </pc:sldChg>
      <pc:sldChg chg="addSp delSp modSp add del mod">
        <pc:chgData name="緑川 顕史" userId="f316bbe7-f543-414e-b776-45571a9d14c3" providerId="ADAL" clId="{5087B6A2-0964-415F-AEBF-B1D6143C8F33}" dt="2024-12-06T05:13:42.174" v="57" actId="34135"/>
        <pc:sldMkLst>
          <pc:docMk/>
          <pc:sldMk cId="1733285725" sldId="258"/>
        </pc:sldMkLst>
        <pc:picChg chg="add mod">
          <ac:chgData name="緑川 顕史" userId="f316bbe7-f543-414e-b776-45571a9d14c3" providerId="ADAL" clId="{5087B6A2-0964-415F-AEBF-B1D6143C8F33}" dt="2024-12-06T05:13:42.174" v="57" actId="34135"/>
          <ac:picMkLst>
            <pc:docMk/>
            <pc:sldMk cId="1733285725" sldId="258"/>
            <ac:picMk id="3" creationId="{A484D126-F843-3D18-FCD3-1DD280EA00EA}"/>
          </ac:picMkLst>
        </pc:picChg>
        <pc:picChg chg="del">
          <ac:chgData name="緑川 顕史" userId="f316bbe7-f543-414e-b776-45571a9d14c3" providerId="ADAL" clId="{5087B6A2-0964-415F-AEBF-B1D6143C8F33}" dt="2024-12-06T05:04:42.590" v="4" actId="478"/>
          <ac:picMkLst>
            <pc:docMk/>
            <pc:sldMk cId="1733285725" sldId="258"/>
            <ac:picMk id="7" creationId="{718D0B3B-8444-D40C-53A7-2901D227E010}"/>
          </ac:picMkLst>
        </pc:picChg>
      </pc:sldChg>
      <pc:sldChg chg="addSp delSp modSp mod">
        <pc:chgData name="緑川 顕史" userId="f316bbe7-f543-414e-b776-45571a9d14c3" providerId="ADAL" clId="{5087B6A2-0964-415F-AEBF-B1D6143C8F33}" dt="2024-12-06T05:13:38.365" v="56" actId="34135"/>
        <pc:sldMkLst>
          <pc:docMk/>
          <pc:sldMk cId="379126945" sldId="259"/>
        </pc:sldMkLst>
        <pc:picChg chg="add mod">
          <ac:chgData name="緑川 顕史" userId="f316bbe7-f543-414e-b776-45571a9d14c3" providerId="ADAL" clId="{5087B6A2-0964-415F-AEBF-B1D6143C8F33}" dt="2024-12-06T05:13:38.365" v="56" actId="34135"/>
          <ac:picMkLst>
            <pc:docMk/>
            <pc:sldMk cId="379126945" sldId="259"/>
            <ac:picMk id="3" creationId="{49125BD8-7F92-CCDF-3274-5F20F194CF25}"/>
          </ac:picMkLst>
        </pc:picChg>
        <pc:picChg chg="del">
          <ac:chgData name="緑川 顕史" userId="f316bbe7-f543-414e-b776-45571a9d14c3" providerId="ADAL" clId="{5087B6A2-0964-415F-AEBF-B1D6143C8F33}" dt="2024-12-06T05:04:44.085" v="5" actId="478"/>
          <ac:picMkLst>
            <pc:docMk/>
            <pc:sldMk cId="379126945" sldId="259"/>
            <ac:picMk id="7" creationId="{8F59E535-7C9C-C60F-70FC-B78C7EDFC7A2}"/>
          </ac:picMkLst>
        </pc:picChg>
      </pc:sldChg>
      <pc:sldChg chg="addSp delSp modSp mod">
        <pc:chgData name="緑川 顕史" userId="f316bbe7-f543-414e-b776-45571a9d14c3" providerId="ADAL" clId="{5087B6A2-0964-415F-AEBF-B1D6143C8F33}" dt="2024-12-06T05:13:35.128" v="55" actId="34135"/>
        <pc:sldMkLst>
          <pc:docMk/>
          <pc:sldMk cId="2009888823" sldId="260"/>
        </pc:sldMkLst>
        <pc:picChg chg="add mod">
          <ac:chgData name="緑川 顕史" userId="f316bbe7-f543-414e-b776-45571a9d14c3" providerId="ADAL" clId="{5087B6A2-0964-415F-AEBF-B1D6143C8F33}" dt="2024-12-06T05:13:35.128" v="55" actId="34135"/>
          <ac:picMkLst>
            <pc:docMk/>
            <pc:sldMk cId="2009888823" sldId="260"/>
            <ac:picMk id="3" creationId="{EC95692A-8DC9-9871-A35E-DF6E4B4E3C29}"/>
          </ac:picMkLst>
        </pc:picChg>
        <pc:picChg chg="del">
          <ac:chgData name="緑川 顕史" userId="f316bbe7-f543-414e-b776-45571a9d14c3" providerId="ADAL" clId="{5087B6A2-0964-415F-AEBF-B1D6143C8F33}" dt="2024-12-06T05:04:45.452" v="6" actId="478"/>
          <ac:picMkLst>
            <pc:docMk/>
            <pc:sldMk cId="2009888823" sldId="260"/>
            <ac:picMk id="7" creationId="{DD864877-7C38-6821-800B-CDA39F0E9A29}"/>
          </ac:picMkLst>
        </pc:picChg>
      </pc:sldChg>
      <pc:sldChg chg="addSp delSp modSp mod">
        <pc:chgData name="緑川 顕史" userId="f316bbe7-f543-414e-b776-45571a9d14c3" providerId="ADAL" clId="{5087B6A2-0964-415F-AEBF-B1D6143C8F33}" dt="2024-12-06T05:13:31.357" v="54" actId="34135"/>
        <pc:sldMkLst>
          <pc:docMk/>
          <pc:sldMk cId="62730759" sldId="261"/>
        </pc:sldMkLst>
        <pc:picChg chg="add mod">
          <ac:chgData name="緑川 顕史" userId="f316bbe7-f543-414e-b776-45571a9d14c3" providerId="ADAL" clId="{5087B6A2-0964-415F-AEBF-B1D6143C8F33}" dt="2024-12-06T05:13:31.357" v="54" actId="34135"/>
          <ac:picMkLst>
            <pc:docMk/>
            <pc:sldMk cId="62730759" sldId="261"/>
            <ac:picMk id="3" creationId="{A0373526-6414-BDE9-E22B-AF9054A3422B}"/>
          </ac:picMkLst>
        </pc:picChg>
        <pc:picChg chg="del">
          <ac:chgData name="緑川 顕史" userId="f316bbe7-f543-414e-b776-45571a9d14c3" providerId="ADAL" clId="{5087B6A2-0964-415F-AEBF-B1D6143C8F33}" dt="2024-12-06T05:04:47.637" v="7" actId="478"/>
          <ac:picMkLst>
            <pc:docMk/>
            <pc:sldMk cId="62730759" sldId="261"/>
            <ac:picMk id="7" creationId="{C6F9B386-E0FB-3ED1-B88D-A3BE81226D6F}"/>
          </ac:picMkLst>
        </pc:picChg>
      </pc:sldChg>
      <pc:sldChg chg="addSp delSp modSp mod">
        <pc:chgData name="緑川 顕史" userId="f316bbe7-f543-414e-b776-45571a9d14c3" providerId="ADAL" clId="{5087B6A2-0964-415F-AEBF-B1D6143C8F33}" dt="2024-12-06T05:13:27.734" v="53" actId="34135"/>
        <pc:sldMkLst>
          <pc:docMk/>
          <pc:sldMk cId="4235492787" sldId="262"/>
        </pc:sldMkLst>
        <pc:picChg chg="add mod">
          <ac:chgData name="緑川 顕史" userId="f316bbe7-f543-414e-b776-45571a9d14c3" providerId="ADAL" clId="{5087B6A2-0964-415F-AEBF-B1D6143C8F33}" dt="2024-12-06T05:13:27.734" v="53" actId="34135"/>
          <ac:picMkLst>
            <pc:docMk/>
            <pc:sldMk cId="4235492787" sldId="262"/>
            <ac:picMk id="3" creationId="{8C9A28E8-18B8-DE43-980B-45C9A5ED8343}"/>
          </ac:picMkLst>
        </pc:picChg>
        <pc:picChg chg="del">
          <ac:chgData name="緑川 顕史" userId="f316bbe7-f543-414e-b776-45571a9d14c3" providerId="ADAL" clId="{5087B6A2-0964-415F-AEBF-B1D6143C8F33}" dt="2024-12-06T05:04:49.508" v="8" actId="478"/>
          <ac:picMkLst>
            <pc:docMk/>
            <pc:sldMk cId="4235492787" sldId="262"/>
            <ac:picMk id="7" creationId="{8004B1EE-0836-E50F-61C6-8FDE79AB4987}"/>
          </ac:picMkLst>
        </pc:picChg>
      </pc:sldChg>
      <pc:sldChg chg="addSp delSp modSp mod">
        <pc:chgData name="緑川 顕史" userId="f316bbe7-f543-414e-b776-45571a9d14c3" providerId="ADAL" clId="{5087B6A2-0964-415F-AEBF-B1D6143C8F33}" dt="2024-12-06T05:13:24.654" v="52" actId="34135"/>
        <pc:sldMkLst>
          <pc:docMk/>
          <pc:sldMk cId="2710845433" sldId="263"/>
        </pc:sldMkLst>
        <pc:picChg chg="add mod">
          <ac:chgData name="緑川 顕史" userId="f316bbe7-f543-414e-b776-45571a9d14c3" providerId="ADAL" clId="{5087B6A2-0964-415F-AEBF-B1D6143C8F33}" dt="2024-12-06T05:13:24.654" v="52" actId="34135"/>
          <ac:picMkLst>
            <pc:docMk/>
            <pc:sldMk cId="2710845433" sldId="263"/>
            <ac:picMk id="3" creationId="{B51F4396-5C97-3861-076B-C40F1D6B95BE}"/>
          </ac:picMkLst>
        </pc:picChg>
        <pc:picChg chg="del">
          <ac:chgData name="緑川 顕史" userId="f316bbe7-f543-414e-b776-45571a9d14c3" providerId="ADAL" clId="{5087B6A2-0964-415F-AEBF-B1D6143C8F33}" dt="2024-12-06T05:04:51.140" v="9" actId="478"/>
          <ac:picMkLst>
            <pc:docMk/>
            <pc:sldMk cId="2710845433" sldId="263"/>
            <ac:picMk id="7" creationId="{EC7711FF-569E-DB79-906F-CA09276B8C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67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6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5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4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02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9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4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93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84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7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6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BD305-A635-4A4D-BB1A-6660AED2F5AE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66FF7-1536-2B41-BCFD-18D610730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B3BA538-8353-CF22-DEDF-52EE179839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FC983B-3F4B-7881-992D-C78D7E230352}"/>
              </a:ext>
            </a:extLst>
          </p:cNvPr>
          <p:cNvSpPr txBox="1"/>
          <p:nvPr/>
        </p:nvSpPr>
        <p:spPr>
          <a:xfrm>
            <a:off x="1181437" y="7188322"/>
            <a:ext cx="518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Meiryo" panose="020B0604030504040204" pitchFamily="34" charset="-128"/>
                <a:ea typeface="Meiryo" panose="020B0604030504040204" pitchFamily="34" charset="-128"/>
              </a:rPr>
              <a:t>北関東しんきん健康保険組合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57220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5FB4A-F53F-CE6D-C015-C52BECCE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アプリケーション&#10;&#10;自動的に生成された説明">
            <a:extLst>
              <a:ext uri="{FF2B5EF4-FFF2-40B4-BE49-F238E27FC236}">
                <a16:creationId xmlns:a16="http://schemas.microsoft.com/office/drawing/2014/main" id="{9F37FABB-82BF-D644-002D-3205675534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4BDF-EC05-EC9B-62A8-50410C45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484D126-F843-3D18-FCD3-1DD280EA00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3B354-52C6-BB8A-B897-CFF5F2F19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49125BD8-7F92-CCDF-3274-5F20F194CF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F69E-AD55-9AF2-23FE-5A29A2C01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EC95692A-8DC9-9871-A35E-DF6E4B4E3C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2A7CB-0618-379A-2849-80D96610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0373526-6414-BDE9-E22B-AF9054A342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A6FC4-3212-7FEC-439E-F126C7208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8C9A28E8-18B8-DE43-980B-45C9A5ED83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9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26114-8BCD-A63C-BD62-189A4D5A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51F4396-5C97-3861-076B-C40F1D6B95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"/>
            <a:ext cx="7559675" cy="10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</Words>
  <Application>Microsoft Office PowerPoint</Application>
  <PresentationFormat>ユーザー設定</PresentationFormat>
  <Paragraphs>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Meiryo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大石瑞穂</dc:creator>
  <cp:lastModifiedBy>しんきん健康保険組合 北関東</cp:lastModifiedBy>
  <cp:revision>3</cp:revision>
  <cp:lastPrinted>2024-12-06T05:12:45Z</cp:lastPrinted>
  <dcterms:created xsi:type="dcterms:W3CDTF">2024-12-06T02:53:01Z</dcterms:created>
  <dcterms:modified xsi:type="dcterms:W3CDTF">2025-01-29T23:18:29Z</dcterms:modified>
</cp:coreProperties>
</file>